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60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712E-C3EB-4E9E-AA6A-8A1BC0F30D48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7895-9D2C-4F2B-946D-45C4A351AC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шаблони презинтацій 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78" y="0"/>
            <a:ext cx="915577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92842" y="520511"/>
            <a:ext cx="64807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Веселокутський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навчально-виховний комплекс</a:t>
            </a:r>
          </a:p>
          <a:p>
            <a:pPr algn="ctr"/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“дошкільний навчальний </a:t>
            </a:r>
            <a:r>
              <a:rPr lang="uk-UA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заклад-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загальноосвітня школа І-ІІ ступенів” </a:t>
            </a:r>
            <a:b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Тальнівської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районної ради Черкаської області</a:t>
            </a:r>
          </a:p>
          <a:p>
            <a:pPr algn="ctr"/>
            <a:endParaRPr lang="uk-UA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Дитяча організація “Берегиня”</a:t>
            </a:r>
          </a:p>
          <a:p>
            <a:pPr algn="ctr"/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Інтернет-проект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обласної Ліги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старшокласників </a:t>
            </a:r>
            <a:endParaRPr lang="uk-UA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Україною в серці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uk-UA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«Патріоти на захисті Батьківщини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uk-UA" sz="2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 в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тебе»</a:t>
            </a:r>
          </a:p>
          <a:p>
            <a:pPr algn="ctr"/>
            <a:endParaRPr lang="uk-UA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11"/>
            <a:ext cx="23762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шаблони презинтацій 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" y="-113524"/>
            <a:ext cx="9263282" cy="69385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196751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87851"/>
            <a:ext cx="64235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Людина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добра,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співчувати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захистити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давно пора,</a:t>
            </a:r>
            <a:b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добро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творити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err="1" smtClean="0">
                <a:solidFill>
                  <a:srgbClr val="C00000"/>
                </a:solidFill>
              </a:rPr>
              <a:t>Надія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>
                <a:solidFill>
                  <a:srgbClr val="C00000"/>
                </a:solidFill>
              </a:rPr>
              <a:t>Красоткіна</a:t>
            </a:r>
            <a:endParaRPr lang="uk-UA" sz="2000" i="1" dirty="0">
              <a:solidFill>
                <a:srgbClr val="C00000"/>
              </a:solidFill>
            </a:endParaRPr>
          </a:p>
          <a:p>
            <a:pPr algn="r"/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Кілька  років поспіль ДО «Берегиня»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Веселокутського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НВК  долучається до акцій Міжнародного благодійного фонду «Сильні духом» для збору коштів на лікування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онкохворих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дітей</a:t>
            </a:r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</p:txBody>
      </p:sp>
      <p:pic>
        <p:nvPicPr>
          <p:cNvPr id="3075" name="Picture 3" descr="C:\Users\Notebook\Desktop\фото г\IMG_1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1129"/>
            <a:ext cx="3635896" cy="27269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otebook\Desktop\фото г\IMG_1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1129"/>
            <a:ext cx="3633776" cy="2725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" y="187850"/>
            <a:ext cx="2566765" cy="193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шаблони презинтацій 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8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Нагородою за добру справу є її здійснення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677101" cy="14264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uk-UA" sz="3200" b="1" i="1" dirty="0" smtClean="0">
                <a:solidFill>
                  <a:srgbClr val="002060"/>
                </a:solidFill>
                <a:latin typeface="Book Antiqua" pitchFamily="18" charset="0"/>
              </a:rPr>
              <a:t>    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Мудрець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сказав: «Краса 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врятує світ!» Але протягом кількох століть панує істина проста : «Наш світ рятує доброта»</a:t>
            </a:r>
          </a:p>
          <a:p>
            <a:pPr>
              <a:buNone/>
            </a:pPr>
            <a:endParaRPr lang="ru-RU" sz="32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C:\Users\School\Desktop\фоточки\1573825644229 - копия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4149080"/>
            <a:ext cx="3714776" cy="2135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School\Desktop\фоточки\15738256441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1531428"/>
            <a:ext cx="3500462" cy="2113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Місце для вмісту 1"/>
          <p:cNvSpPr>
            <a:spLocks noGrp="1"/>
          </p:cNvSpPr>
          <p:nvPr>
            <p:ph sz="quarter" idx="4"/>
          </p:nvPr>
        </p:nvSpPr>
        <p:spPr>
          <a:xfrm>
            <a:off x="5055209" y="4046958"/>
            <a:ext cx="3686171" cy="2339973"/>
          </a:xfrm>
        </p:spPr>
        <p:txBody>
          <a:bodyPr>
            <a:normAutofit fontScale="85000" lnSpcReduction="1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жовтні ми провели акцію «Залишитись байдужим не можу – я врятую дитині життя»: зібрали кошти для лікування </a:t>
            </a:r>
            <a:r>
              <a:rPr lang="uk-UA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онкохворої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доньки колишнього випускника нашої школи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шаблони презинтацій 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78" y="2770"/>
            <a:ext cx="9155778" cy="68580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475656" y="214290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Добрі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стати доброю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традицією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кредом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кожному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громадянину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Содержимое 28" descr="F:\фоточки\IMG_20191112_09183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3456384" cy="270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Содержимое 29" descr="F:\фоточки\IMG_20191111_125658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500462" cy="271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кутник 1"/>
          <p:cNvSpPr/>
          <p:nvPr/>
        </p:nvSpPr>
        <p:spPr>
          <a:xfrm>
            <a:off x="1259632" y="5229200"/>
            <a:ext cx="6837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залишайтеся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байдужими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У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доброї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вистачає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 і океан,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замерзне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милосердними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творіть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 ! </a:t>
            </a:r>
            <a:endParaRPr lang="uk-UA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шаблони презинтацій 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9" y="2770"/>
            <a:ext cx="915577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6901"/>
            <a:ext cx="3618805" cy="203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3650"/>
            <a:ext cx="3585532" cy="2015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кутник 4"/>
          <p:cNvSpPr/>
          <p:nvPr/>
        </p:nvSpPr>
        <p:spPr>
          <a:xfrm>
            <a:off x="179512" y="24700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долучилися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села,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сільської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ради,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ФАПу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СВК «Веселий Кут»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6901"/>
            <a:ext cx="3744416" cy="2052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кутник 5"/>
          <p:cNvSpPr/>
          <p:nvPr/>
        </p:nvSpPr>
        <p:spPr>
          <a:xfrm>
            <a:off x="4375838" y="4664749"/>
            <a:ext cx="4355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бадьорі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втомлюйтеся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П.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шаблони презинтацій осві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4"/>
            <a:ext cx="9155778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611560" y="188640"/>
            <a:ext cx="8136904" cy="1141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Радійте життю! Даруйте своє тепло і посмішки оточуючим: рідним і незнайомим людям, щасливим і самотнім, вдалим і тим, хто втратив надію. Не пропускайте випадку, щоб зробити добро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3" y="1473762"/>
            <a:ext cx="280261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16" y="1507953"/>
            <a:ext cx="2856219" cy="211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993713" y="2971588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Відчуйте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доброту разом з нами й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долучайтеся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благодійної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Допоможемо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онкохворим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6" y="4602846"/>
            <a:ext cx="2808312" cy="21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602846"/>
            <a:ext cx="3076791" cy="210317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3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209</Words>
  <Application>Microsoft Office PowerPoint</Application>
  <PresentationFormat>Екран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Тема Office</vt:lpstr>
      <vt:lpstr>Презентація PowerPoint</vt:lpstr>
      <vt:lpstr>Презентація PowerPoint</vt:lpstr>
      <vt:lpstr>Нагородою за добру справу є її здійснення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Notebook</cp:lastModifiedBy>
  <cp:revision>36</cp:revision>
  <dcterms:created xsi:type="dcterms:W3CDTF">2019-11-18T11:41:00Z</dcterms:created>
  <dcterms:modified xsi:type="dcterms:W3CDTF">2019-11-23T15:36:51Z</dcterms:modified>
</cp:coreProperties>
</file>